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990" y="-4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6/16/2019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7A7A34-538A-4FBD-BFD7-05C3CDB951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Screen sharing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78E4881-A9B8-4714-8AEE-2D3172064C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e-IL"/>
              <a:t>יזם הפרויקט: </a:t>
            </a:r>
            <a:r>
              <a:rPr lang="he-IL" dirty="0"/>
              <a:t>עמרי נירי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17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 smtClean="0"/>
              <a:t>התחברות</a:t>
            </a:r>
            <a:endParaRPr lang="he-IL" dirty="0"/>
          </a:p>
        </p:txBody>
      </p:sp>
      <p:pic>
        <p:nvPicPr>
          <p:cNvPr id="4" name="תמונה 3" descr="C:\Users\Home\Pictures\Screenshots\‏‏צילום מסך (17)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2" t="12077" r="73826" b="65367"/>
          <a:stretch/>
        </p:blipFill>
        <p:spPr bwMode="auto">
          <a:xfrm>
            <a:off x="5523819" y="873760"/>
            <a:ext cx="2582545" cy="17170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תמונה 4" descr="C:\Users\Home\Pictures\Screenshots\‏‏צילום מסך (18).png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57" t="43867" r="43752" b="42456"/>
          <a:stretch/>
        </p:blipFill>
        <p:spPr bwMode="auto">
          <a:xfrm>
            <a:off x="1786970" y="914400"/>
            <a:ext cx="2568575" cy="16764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תמונה 5" descr="C:\Users\Home\Pictures\Screenshots\‏‏צילום מסך (19).png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2" t="12077" r="73825" b="65545"/>
          <a:stretch/>
        </p:blipFill>
        <p:spPr bwMode="auto">
          <a:xfrm>
            <a:off x="5523819" y="3288043"/>
            <a:ext cx="2590165" cy="17170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תמונה 6" descr="C:\Users\Home\Pictures\Screenshots\‏‏צילום מסך (20).png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59" t="43512" r="40258" b="42457"/>
          <a:stretch/>
        </p:blipFill>
        <p:spPr bwMode="auto">
          <a:xfrm>
            <a:off x="1320245" y="3502673"/>
            <a:ext cx="3035300" cy="12877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2447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5362B4-9EF2-42DB-A0EE-14283291A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הסבר קצר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0594763-C960-4D47-8280-10385C70F10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27844" y="1264405"/>
            <a:ext cx="10394707" cy="3311189"/>
          </a:xfrm>
        </p:spPr>
        <p:txBody>
          <a:bodyPr/>
          <a:lstStyle/>
          <a:p>
            <a:pPr algn="r" rtl="1"/>
            <a:r>
              <a:rPr lang="he-IL" dirty="0" smtClean="0"/>
              <a:t>שיתוף מסך </a:t>
            </a:r>
          </a:p>
          <a:p>
            <a:pPr algn="r" rtl="1"/>
            <a:r>
              <a:rPr lang="he-IL" dirty="0" smtClean="0"/>
              <a:t>פעולות העכבר</a:t>
            </a:r>
          </a:p>
          <a:p>
            <a:pPr marL="0" indent="0" algn="r" rtl="1">
              <a:buNone/>
            </a:pPr>
            <a:r>
              <a:rPr lang="he-IL" dirty="0" smtClean="0"/>
              <a:t>    ומקשי המקלדת</a:t>
            </a:r>
            <a:endParaRPr lang="he-IL" dirty="0"/>
          </a:p>
        </p:txBody>
      </p:sp>
      <p:pic>
        <p:nvPicPr>
          <p:cNvPr id="2052" name="Picture 4" descr="×ª××¦××ª ×ª××× × ×¢×××¨ âªlaptopâ¬â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4448" y="1677204"/>
            <a:ext cx="4378851" cy="2958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Home\Pictures\Screenshots\‏‏צילום מסך (22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0225" y="1764712"/>
            <a:ext cx="3412250" cy="2305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×ª××¦××ª ×ª××× × ×¢×××¨ âªlaptopâ¬â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485" y="1501559"/>
            <a:ext cx="4516934" cy="331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מלבן 3"/>
          <p:cNvSpPr/>
          <p:nvPr/>
        </p:nvSpPr>
        <p:spPr>
          <a:xfrm>
            <a:off x="5397622" y="719089"/>
            <a:ext cx="2414727" cy="5592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Client</a:t>
            </a:r>
            <a:endParaRPr lang="he-IL" dirty="0"/>
          </a:p>
        </p:txBody>
      </p:sp>
      <p:sp>
        <p:nvSpPr>
          <p:cNvPr id="8" name="מלבן 7"/>
          <p:cNvSpPr/>
          <p:nvPr/>
        </p:nvSpPr>
        <p:spPr>
          <a:xfrm>
            <a:off x="1111188" y="719090"/>
            <a:ext cx="2414727" cy="55929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r>
              <a:rPr lang="en-US" dirty="0" smtClean="0"/>
              <a:t>Server</a:t>
            </a:r>
            <a:endParaRPr lang="he-IL" dirty="0"/>
          </a:p>
        </p:txBody>
      </p:sp>
      <p:pic>
        <p:nvPicPr>
          <p:cNvPr id="12" name="תמונה 11" descr="C:\Users\Home\Pictures\Screenshots\‏‏צילום מסך (22).png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0" t="21313" r="22371" b="12085"/>
          <a:stretch/>
        </p:blipFill>
        <p:spPr bwMode="auto">
          <a:xfrm>
            <a:off x="488917" y="1783762"/>
            <a:ext cx="3429802" cy="22860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144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634D77-8599-4D4E-8025-58A28D938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he-IL" dirty="0"/>
              <a:t>מוצרים דומים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62F68F-4917-4614-BEF3-B33589F661B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7943" y="1104607"/>
            <a:ext cx="10394707" cy="3311189"/>
          </a:xfrm>
        </p:spPr>
        <p:txBody>
          <a:bodyPr/>
          <a:lstStyle/>
          <a:p>
            <a:pPr algn="r" rtl="1"/>
            <a:r>
              <a:rPr lang="en-US" dirty="0" smtClean="0"/>
              <a:t>Team Viewer</a:t>
            </a:r>
            <a:endParaRPr lang="he-IL" dirty="0"/>
          </a:p>
          <a:p>
            <a:pPr algn="r" rtl="1"/>
            <a:endParaRPr lang="en-US" dirty="0"/>
          </a:p>
        </p:txBody>
      </p:sp>
      <p:pic>
        <p:nvPicPr>
          <p:cNvPr id="5" name="תמונה 4" descr="×ª××¦××ª ×ª××× × ×¢×××¨ âªteam viewerâ¬â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806" y="1712764"/>
            <a:ext cx="5274310" cy="36455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172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4E2D36-3A79-4F75-9C88-B74CB5A23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he-IL" dirty="0"/>
              <a:t>תודה על ההקשבה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9D2C79B-CF79-4D91-A60B-4AD8E9EAC9B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he-IL" sz="4000" dirty="0"/>
              <a:t>שאלות???</a:t>
            </a:r>
            <a:endParaRPr lang="en-US" sz="4000" dirty="0"/>
          </a:p>
        </p:txBody>
      </p:sp>
      <p:pic>
        <p:nvPicPr>
          <p:cNvPr id="1028" name="Picture 4" descr="×ª××¦××ª ×ª××× × ×¢×××¨ âªquestions emojiâ¬â">
            <a:extLst>
              <a:ext uri="{FF2B5EF4-FFF2-40B4-BE49-F238E27FC236}">
                <a16:creationId xmlns:a16="http://schemas.microsoft.com/office/drawing/2014/main" xmlns="" id="{8EA4567E-9147-4DEB-83F4-51A357B81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9852" y="2285214"/>
            <a:ext cx="2956874" cy="295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823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491</TotalTime>
  <Words>28</Words>
  <Application>Microsoft Office PowerPoint</Application>
  <PresentationFormat>מותאם אישית</PresentationFormat>
  <Paragraphs>13</Paragraphs>
  <Slides>5</Slides>
  <Notes>0</Notes>
  <HiddenSlides>0</HiddenSlides>
  <MMClips>0</MMClips>
  <ScaleCrop>false</ScaleCrop>
  <HeadingPairs>
    <vt:vector size="4" baseType="variant"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6" baseType="lpstr">
      <vt:lpstr>Main Event</vt:lpstr>
      <vt:lpstr>Screen sharing</vt:lpstr>
      <vt:lpstr>התחברות</vt:lpstr>
      <vt:lpstr>הסבר קצר</vt:lpstr>
      <vt:lpstr>מוצרים דומים</vt:lpstr>
      <vt:lpstr>תודה על ההקשבה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Sagi Niri</dc:creator>
  <cp:lastModifiedBy>Home</cp:lastModifiedBy>
  <cp:revision>15</cp:revision>
  <dcterms:created xsi:type="dcterms:W3CDTF">2019-01-07T09:22:17Z</dcterms:created>
  <dcterms:modified xsi:type="dcterms:W3CDTF">2019-06-16T11:25:07Z</dcterms:modified>
</cp:coreProperties>
</file>

<file path=docProps/thumbnail.jpeg>
</file>